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5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492896"/>
            <a:ext cx="8280921" cy="936104"/>
          </a:xfrm>
        </p:spPr>
        <p:txBody>
          <a:bodyPr>
            <a:noAutofit/>
          </a:bodyPr>
          <a:lstStyle/>
          <a:p>
            <a:r>
              <a:rPr lang="ru-RU" sz="6600" dirty="0" smtClean="0"/>
              <a:t>      «КОШКИН МИР»</a:t>
            </a:r>
            <a:endParaRPr lang="ru-RU" sz="6600" dirty="0"/>
          </a:p>
        </p:txBody>
      </p:sp>
      <p:pic>
        <p:nvPicPr>
          <p:cNvPr id="8" name="Александр Ермолов Веселая Песен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98370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82960"/>
          </a:xfrm>
        </p:spPr>
        <p:txBody>
          <a:bodyPr/>
          <a:lstStyle/>
          <a:p>
            <a:pPr algn="ctr"/>
            <a:r>
              <a:rPr lang="ru-RU" dirty="0" smtClean="0"/>
              <a:t>Кота зовут </a:t>
            </a:r>
            <a:r>
              <a:rPr lang="ru-RU" dirty="0" err="1" smtClean="0"/>
              <a:t>Лаврик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22" y="908720"/>
            <a:ext cx="5945708" cy="5832648"/>
          </a:xfrm>
        </p:spPr>
      </p:pic>
    </p:spTree>
    <p:extLst>
      <p:ext uri="{BB962C8B-B14F-4D97-AF65-F5344CB8AC3E}">
        <p14:creationId xmlns:p14="http://schemas.microsoft.com/office/powerpoint/2010/main" val="4260167464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Ему 10 лет!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824536" cy="5760640"/>
          </a:xfrm>
        </p:spPr>
      </p:pic>
    </p:spTree>
    <p:extLst>
      <p:ext uri="{BB962C8B-B14F-4D97-AF65-F5344CB8AC3E}">
        <p14:creationId xmlns:p14="http://schemas.microsoft.com/office/powerpoint/2010/main" val="3954511568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Порода: сфинкс канадский!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122664" cy="5976664"/>
          </a:xfrm>
        </p:spPr>
      </p:pic>
    </p:spTree>
    <p:extLst>
      <p:ext uri="{BB962C8B-B14F-4D97-AF65-F5344CB8AC3E}">
        <p14:creationId xmlns:p14="http://schemas.microsoft.com/office/powerpoint/2010/main" val="127024773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 порода кошек зародилась в: 1966г.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85392"/>
            <a:ext cx="4433540" cy="5472608"/>
          </a:xfrm>
        </p:spPr>
      </p:pic>
    </p:spTree>
    <p:extLst>
      <p:ext uri="{BB962C8B-B14F-4D97-AF65-F5344CB8AC3E}">
        <p14:creationId xmlns:p14="http://schemas.microsoft.com/office/powerpoint/2010/main" val="1417075752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кошек этой породы, вес : от 3,5 до 7 кг.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4824536" cy="6101986"/>
          </a:xfrm>
        </p:spPr>
      </p:pic>
    </p:spTree>
    <p:extLst>
      <p:ext uri="{BB962C8B-B14F-4D97-AF65-F5344CB8AC3E}">
        <p14:creationId xmlns:p14="http://schemas.microsoft.com/office/powerpoint/2010/main" val="1233088421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Продолжительность жизни у этих кошек:14-16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176464" cy="5412259"/>
          </a:xfrm>
        </p:spPr>
      </p:pic>
    </p:spTree>
    <p:extLst>
      <p:ext uri="{BB962C8B-B14F-4D97-AF65-F5344CB8AC3E}">
        <p14:creationId xmlns:p14="http://schemas.microsoft.com/office/powerpoint/2010/main" val="3909204068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Сфинксы очень дружелюбны.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793580" cy="5832648"/>
          </a:xfrm>
        </p:spPr>
      </p:pic>
    </p:spTree>
    <p:extLst>
      <p:ext uri="{BB962C8B-B14F-4D97-AF65-F5344CB8AC3E}">
        <p14:creationId xmlns:p14="http://schemas.microsoft.com/office/powerpoint/2010/main" val="1766953403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88640"/>
            <a:ext cx="10873208" cy="65527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«Кот </a:t>
            </a:r>
            <a:r>
              <a:rPr lang="ru-RU" sz="4400" dirty="0" err="1" smtClean="0"/>
              <a:t>Лаврик</a:t>
            </a:r>
            <a:r>
              <a:rPr lang="ru-RU" sz="4400" dirty="0" smtClean="0"/>
              <a:t>»</a:t>
            </a:r>
            <a:br>
              <a:rPr lang="ru-RU" sz="4400" dirty="0" smtClean="0"/>
            </a:br>
            <a:r>
              <a:rPr lang="ru-RU" sz="4400" dirty="0" smtClean="0"/>
              <a:t>Подготовила</a:t>
            </a:r>
            <a:r>
              <a:rPr lang="ru-RU" sz="4400" dirty="0"/>
              <a:t>: учащаяся МБОУ «</a:t>
            </a:r>
            <a:r>
              <a:rPr lang="ru-RU" sz="4400" dirty="0" err="1"/>
              <a:t>Трудовская</a:t>
            </a:r>
            <a:r>
              <a:rPr lang="ru-RU" sz="4400" dirty="0"/>
              <a:t> средняя школа» </a:t>
            </a:r>
            <a:br>
              <a:rPr lang="ru-RU" sz="4400" dirty="0"/>
            </a:br>
            <a:r>
              <a:rPr lang="ru-RU" sz="4400" dirty="0"/>
              <a:t>Якубова </a:t>
            </a:r>
            <a:r>
              <a:rPr lang="ru-RU" sz="4400" dirty="0" err="1"/>
              <a:t>Земине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671588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53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   «КОШКИН МИР»</vt:lpstr>
      <vt:lpstr>Кота зовут Лаврик,</vt:lpstr>
      <vt:lpstr>Ему 10 лет!</vt:lpstr>
      <vt:lpstr>Порода: сфинкс канадский!</vt:lpstr>
      <vt:lpstr>Эта порода кошек зародилась в: 1966г.</vt:lpstr>
      <vt:lpstr>У кошек этой породы, вес : от 3,5 до 7 кг.</vt:lpstr>
      <vt:lpstr>Продолжительность жизни у этих кошек:14-16 лет</vt:lpstr>
      <vt:lpstr>Сфинксы очень дружелюбны.</vt:lpstr>
      <vt:lpstr>«Кот Лаврик» Подготовила: учащаяся МБОУ «Трудовская средняя школа»  Якубова Земине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«Трудовская средняя школа»</dc:title>
  <dc:creator>HOT</dc:creator>
  <cp:lastModifiedBy>Светлана Романовская</cp:lastModifiedBy>
  <cp:revision>14</cp:revision>
  <dcterms:created xsi:type="dcterms:W3CDTF">2020-06-26T10:39:05Z</dcterms:created>
  <dcterms:modified xsi:type="dcterms:W3CDTF">2020-07-30T16:08:18Z</dcterms:modified>
</cp:coreProperties>
</file>