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62" r:id="rId9"/>
    <p:sldId id="266" r:id="rId10"/>
    <p:sldId id="265" r:id="rId11"/>
    <p:sldId id="267" r:id="rId12"/>
    <p:sldId id="268" r:id="rId13"/>
    <p:sldId id="269" r:id="rId14"/>
    <p:sldId id="25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304800"/>
            <a:ext cx="8577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kaluga-nedra.ru/wp-content/uploads/2016/09/train-poezd-lokomotiv-relsy-1-1024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8046720" cy="50292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8" name="Picture 4" descr="http://dusshnav.edusite.ru/images/p4_13264372906018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9485" y="4495801"/>
            <a:ext cx="1544515" cy="2362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rzol-sol.ru/wysiwyg/tinymce/uploads/documents/images/11/rj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533400"/>
            <a:ext cx="6705600" cy="47548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81000" y="54864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заходи за линию безопасности у края пассажирской платформы!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0727" y="0"/>
            <a:ext cx="5433274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533400" y="4495800"/>
            <a:ext cx="3733800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наушники и мобильные телефоны при переходе через железнодорожные пути!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.dailymail.co.uk/i/pix/2014/06/19/article-2662681-1EECF18F00000578-37_636x3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66800"/>
            <a:ext cx="5328413" cy="3200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495800"/>
            <a:ext cx="8153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Не прыгай с пассажирской платформы на железнодорожные пути!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60020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04800"/>
            <a:ext cx="6286500" cy="419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638800"/>
            <a:ext cx="8355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поднимайся на крыши вагонов поездов!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azvitie-krohi.ru/wp-content/uploads/2016/10/zatsepery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14400"/>
            <a:ext cx="6248400" cy="46806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0"/>
            <a:ext cx="71488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Это опасно для жизни!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  <p:pic>
        <p:nvPicPr>
          <p:cNvPr id="16388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447800"/>
            <a:ext cx="7620000" cy="50768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mage.jimcdn.com/app/cms/image/transf/none/path/s480ff6f4021e91dd/image/i2b1bf4291259a2d5/version/1391459672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4724400" cy="6914250"/>
          </a:xfrm>
          <a:prstGeom prst="rect">
            <a:avLst/>
          </a:prstGeom>
          <a:noFill/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28600"/>
            <a:ext cx="777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 устраивать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платформе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железнодорожных путях различные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zaomos.news/upload/resize_cache/iblock/89f/300_0_1/89f9d9ede2f428ac2e6b7026413b9c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76400"/>
            <a:ext cx="6781800" cy="49507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armavir-school2.ucoz.ru/10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38400" y="0"/>
            <a:ext cx="45182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990600"/>
            <a:ext cx="5562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Основными причинами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травмирования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людей являются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  <p:pic>
        <p:nvPicPr>
          <p:cNvPr id="28676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914400"/>
            <a:ext cx="3581400" cy="3197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820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ахождение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gorodkirov.ru/media/main_photos/%D0%B6%D0%B5%D0%BB%D0%B5%D0%B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971799"/>
            <a:ext cx="5943600" cy="37538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362200"/>
            <a:ext cx="2743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пути можно только в установленных местах, пользуясь при этом пешеходными мостами, тоннелями, переездами.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0668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10400" y="228600"/>
            <a:ext cx="1905000" cy="1905000"/>
          </a:xfrm>
          <a:prstGeom prst="rect">
            <a:avLst/>
          </a:prstGeom>
          <a:noFill/>
        </p:spPr>
      </p:pic>
      <p:pic>
        <p:nvPicPr>
          <p:cNvPr id="17414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28600"/>
            <a:ext cx="1905000" cy="1905000"/>
          </a:xfrm>
          <a:prstGeom prst="rect">
            <a:avLst/>
          </a:prstGeom>
          <a:noFill/>
        </p:spPr>
      </p:pic>
      <p:pic>
        <p:nvPicPr>
          <p:cNvPr id="17416" name="Picture 8" descr="https://31tv.ru/upload/files/mo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2286000"/>
            <a:ext cx="5715000" cy="42862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38800" y="3810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10200" y="1676400"/>
            <a:ext cx="3276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ontent-2.foto.my.mail.ru/mail/e.bell/_deti/i-16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8600"/>
            <a:ext cx="4038600" cy="30289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364" name="Picture 4" descr="https://prv2.lori-images.net/perehod-cherez-zheleznuyu-dorogu-0002547002-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429000"/>
            <a:ext cx="4085617" cy="304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981200"/>
            <a:ext cx="289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144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gazeta-n1.ru/upload/iblock/290/290646ae22bcca4dcf3deff9b4b0802b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304800"/>
            <a:ext cx="4323678" cy="2871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4" name="Picture 4" descr="http://ruwest.ru/upload/iblock/238/238d0d1243a6e6bf29dace08c442a05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352800"/>
            <a:ext cx="4343400" cy="3257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38800" y="1219200"/>
            <a:ext cx="312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через железнодорожные пути необходимо убедиться в отсутствии движущегося поезда, локомотива или вагонов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4854" y="609600"/>
            <a:ext cx="7649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257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Ходить по железнодорожным путям категорически запрещается!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kprosto.ru/sites/default/files/34e20e8b-9e83-4c8f-85f5-a190ebbba1c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295400"/>
            <a:ext cx="5105399" cy="316758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7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990600"/>
            <a:ext cx="883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менее 400 м - запрещается.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81600" y="1524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agoj.ru/foto17.png?i=13301&amp;k=poezd-zimoj-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209800"/>
            <a:ext cx="6629400" cy="43282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ostro.org/frmtext/poez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438400"/>
            <a:ext cx="5906644" cy="39338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609600" y="106680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457200"/>
            <a:ext cx="4038600" cy="267765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9229" y="0"/>
            <a:ext cx="4044771" cy="51054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4" name="Picture 2" descr="http://minsknews.by/wp-content/uploads/2016/10/cf0e2719894de8d728a9d751a5563d2e014917bd_900-e14768633951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6248400" cy="46462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447800" y="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6388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проходить вдоль железнодорожных путей ближе 5 метров от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крайнего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рельса!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8750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318</Words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72</cp:revision>
  <dcterms:created xsi:type="dcterms:W3CDTF">2017-04-14T17:33:09Z</dcterms:created>
  <dcterms:modified xsi:type="dcterms:W3CDTF">2017-04-14T19:33:55Z</dcterms:modified>
</cp:coreProperties>
</file>